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9D347B-DD77-4F5A-872D-FAA2126B7538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AFE7F-6977-4E1F-88CA-3E24A14488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79D347B-DD77-4F5A-872D-FAA2126B7538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9D347B-DD77-4F5A-872D-FAA2126B7538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79D347B-DD77-4F5A-872D-FAA2126B7538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9D347B-DD77-4F5A-872D-FAA2126B7538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79D347B-DD77-4F5A-872D-FAA2126B7538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9239E31-115D-4A7D-B8A2-5CB7BDA0B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428604"/>
            <a:ext cx="7929618" cy="6072230"/>
          </a:xfrm>
        </p:spPr>
        <p:txBody>
          <a:bodyPr/>
          <a:lstStyle/>
          <a:p>
            <a:pPr algn="l"/>
            <a:endParaRPr lang="sr-Cyrl-RS" sz="3200" dirty="0" smtClean="0"/>
          </a:p>
          <a:p>
            <a:pPr algn="l"/>
            <a:endParaRPr lang="sr-Cyrl-RS" dirty="0" smtClean="0"/>
          </a:p>
          <a:p>
            <a:pPr algn="l"/>
            <a:endParaRPr lang="sr-Cyrl-RS" dirty="0" smtClean="0"/>
          </a:p>
          <a:p>
            <a:pPr algn="l"/>
            <a:endParaRPr lang="sr-Cyrl-RS" dirty="0" smtClean="0"/>
          </a:p>
        </p:txBody>
      </p:sp>
      <p:pic>
        <p:nvPicPr>
          <p:cNvPr id="2050" name="Picture 2" descr="C:\Users\User\Desktop\1343933220_422725410_1-Slike-MATEMATIKA-casov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290"/>
            <a:ext cx="8001056" cy="64008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5429288"/>
          </a:xfrm>
        </p:spPr>
        <p:txBody>
          <a:bodyPr/>
          <a:lstStyle/>
          <a:p>
            <a:pPr>
              <a:buNone/>
            </a:pPr>
            <a:r>
              <a:rPr lang="sr-Cyrl-RS" sz="3600" dirty="0" smtClean="0">
                <a:latin typeface="Arial" pitchFamily="34" charset="0"/>
                <a:cs typeface="Arial" pitchFamily="34" charset="0"/>
              </a:rPr>
              <a:t>Ваш данашњи задатак је да проверите да ли сте савладали таблицу дељења бројевима 6, 7 и 10.</a:t>
            </a:r>
          </a:p>
          <a:p>
            <a:pPr>
              <a:buNone/>
            </a:pPr>
            <a:endParaRPr lang="sr-Cyrl-RS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Cyrl-RS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z="3600" dirty="0" err="1" smtClean="0">
                <a:latin typeface="Arial" pitchFamily="34" charset="0"/>
                <a:cs typeface="Arial" pitchFamily="34" charset="0"/>
              </a:rPr>
              <a:t>О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творите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своје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свеске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запишете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ур</a:t>
            </a:r>
            <a:r>
              <a:rPr lang="sr-Cyrl-RS" sz="36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дите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следеће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задатке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/>
          </p:nvPr>
        </p:nvSpPr>
        <p:spPr/>
        <p:txBody>
          <a:bodyPr>
            <a:noAutofit/>
          </a:bodyPr>
          <a:lstStyle/>
          <a:p>
            <a:pPr marL="514350" indent="-514350">
              <a:buNone/>
            </a:pPr>
            <a:r>
              <a:rPr lang="sr-Latn-RS" sz="240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Израчунај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sr-Cyrl-R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Wingdings 2" pitchFamily="18" charset="2"/>
              <a:buAutoNum type="arabicPeriod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 pitchFamily="18" charset="2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54 : 6 = ____     49 : 7 = ____     </a:t>
            </a:r>
          </a:p>
          <a:p>
            <a:pPr>
              <a:buFont typeface="Wingdings 2" pitchFamily="18" charset="2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36 : 6 = ____     50 : 10 = ____     </a:t>
            </a:r>
          </a:p>
          <a:p>
            <a:pPr>
              <a:buFont typeface="Wingdings 2" pitchFamily="18" charset="2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63 : 7 = ____     24 : 6 = ____   </a:t>
            </a:r>
            <a:endParaRPr lang="sr-Cyrl-R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 pitchFamily="18" charset="2"/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 pitchFamily="18" charset="2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Дељеник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број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56, а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делилац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број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7.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Одреди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количник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 2" pitchFamily="18" charset="2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часу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ликовне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културе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присутно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30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ученика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Учитељица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их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распоредила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шест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група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Колико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ученика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свакој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групи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Font typeface="Wingdings 2" pitchFamily="18" charset="2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Колико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бананица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може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купити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70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динара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ако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цена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једне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бананице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10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динара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Font typeface="Wingdings 2" pitchFamily="18" charset="2"/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download.jpg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643050"/>
            <a:ext cx="2752231" cy="33623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857224" y="785794"/>
            <a:ext cx="75009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 smtClean="0">
                <a:latin typeface="Arial" pitchFamily="34" charset="0"/>
                <a:cs typeface="Arial" pitchFamily="34" charset="0"/>
              </a:rPr>
              <a:t>САДА ЈЕ ВРЕМЕ ДА СЕ МАЛО ЗАБАВИТЕ!</a:t>
            </a:r>
          </a:p>
          <a:p>
            <a:endParaRPr lang="sr-Cyrl-RS" sz="4400" dirty="0" smtClean="0">
              <a:latin typeface="Arial" pitchFamily="34" charset="0"/>
              <a:cs typeface="Arial" pitchFamily="34" charset="0"/>
            </a:endParaRPr>
          </a:p>
          <a:p>
            <a:endParaRPr lang="sr-Cyrl-RS" sz="4400" dirty="0" smtClean="0">
              <a:latin typeface="Arial" pitchFamily="34" charset="0"/>
              <a:cs typeface="Arial" pitchFamily="34" charset="0"/>
            </a:endParaRPr>
          </a:p>
          <a:p>
            <a:endParaRPr lang="sr-Cyrl-RS" sz="4400" dirty="0" smtClean="0">
              <a:latin typeface="Arial" pitchFamily="34" charset="0"/>
              <a:cs typeface="Arial" pitchFamily="34" charset="0"/>
            </a:endParaRPr>
          </a:p>
          <a:p>
            <a:endParaRPr lang="sr-Latn-RS" sz="4400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sz="3600" dirty="0" smtClean="0">
                <a:latin typeface="Arial" pitchFamily="34" charset="0"/>
                <a:cs typeface="Arial" pitchFamily="34" charset="0"/>
              </a:rPr>
              <a:t>Отворите квиз који вам је</a:t>
            </a:r>
          </a:p>
          <a:p>
            <a:r>
              <a:rPr lang="sr-Cyrl-RS" sz="3600" dirty="0" smtClean="0">
                <a:latin typeface="Arial" pitchFamily="34" charset="0"/>
                <a:cs typeface="Arial" pitchFamily="34" charset="0"/>
              </a:rPr>
              <a:t>дат у прилогу.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206</TotalTime>
  <Words>144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31</cp:revision>
  <dcterms:created xsi:type="dcterms:W3CDTF">2020-03-18T20:40:10Z</dcterms:created>
  <dcterms:modified xsi:type="dcterms:W3CDTF">2020-03-27T18:12:38Z</dcterms:modified>
</cp:coreProperties>
</file>